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86" r:id="rId5"/>
    <p:sldId id="297" r:id="rId6"/>
    <p:sldId id="309" r:id="rId7"/>
    <p:sldId id="261" r:id="rId8"/>
    <p:sldId id="311" r:id="rId9"/>
    <p:sldId id="312" r:id="rId10"/>
    <p:sldId id="313" r:id="rId11"/>
    <p:sldId id="314" r:id="rId12"/>
    <p:sldId id="315" r:id="rId13"/>
  </p:sldIdLst>
  <p:sldSz cx="12192000" cy="6858000"/>
  <p:notesSz cx="6797675" cy="9928225"/>
  <p:custDataLst>
    <p:tags r:id="rId15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500"/>
    <a:srgbClr val="009BB2"/>
    <a:srgbClr val="575757"/>
    <a:srgbClr val="242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8BF9A-4D0D-4E7E-8E07-7F301F8EF0FE}" v="176" dt="2024-04-15T13:36:12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1E6ED-8AE4-4556-8A04-D10AD235161B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l-SI"/>
        </a:p>
      </dgm:t>
    </dgm:pt>
    <dgm:pt modelId="{E3B2D677-14E6-43DE-830E-E9DE4AA85912}">
      <dgm:prSet phldrT="[besedilo]" custT="1"/>
      <dgm:spPr/>
      <dgm:t>
        <a:bodyPr/>
        <a:lstStyle/>
        <a:p>
          <a:r>
            <a:rPr lang="sl-SI" sz="2000" dirty="0" smtClean="0"/>
            <a:t>Programi v okviru redne dejavnosti (splošno andragoško usposabljanje in spopolnjevanje, posebne vloge v izobraževanju </a:t>
          </a:r>
          <a:r>
            <a:rPr lang="sl-SI" sz="2000" dirty="0" smtClean="0"/>
            <a:t>odraslih)</a:t>
          </a:r>
          <a:endParaRPr lang="sl-SI" sz="2000" dirty="0"/>
        </a:p>
      </dgm:t>
    </dgm:pt>
    <dgm:pt modelId="{B6AFB9FA-EC09-471A-971D-8D813C1B465B}" type="parTrans" cxnId="{1DBA2AEA-9E18-46EC-A20B-66DD22A75E8A}">
      <dgm:prSet/>
      <dgm:spPr/>
      <dgm:t>
        <a:bodyPr/>
        <a:lstStyle/>
        <a:p>
          <a:endParaRPr lang="sl-SI"/>
        </a:p>
      </dgm:t>
    </dgm:pt>
    <dgm:pt modelId="{0ECD25A3-AFDD-4868-948C-8E8311D7FD7B}" type="sibTrans" cxnId="{1DBA2AEA-9E18-46EC-A20B-66DD22A75E8A}">
      <dgm:prSet/>
      <dgm:spPr/>
      <dgm:t>
        <a:bodyPr/>
        <a:lstStyle/>
        <a:p>
          <a:endParaRPr lang="sl-SI"/>
        </a:p>
      </dgm:t>
    </dgm:pt>
    <dgm:pt modelId="{2D34F073-9225-4A15-912B-22565BEF5D10}">
      <dgm:prSet phldrT="[besedilo]"/>
      <dgm:spPr/>
      <dgm:t>
        <a:bodyPr/>
        <a:lstStyle/>
        <a:p>
          <a:r>
            <a:rPr lang="sl-SI" dirty="0" smtClean="0"/>
            <a:t>Programi, ki jih sofinancira EU iz ESS</a:t>
          </a:r>
          <a:endParaRPr lang="sl-SI" dirty="0"/>
        </a:p>
      </dgm:t>
    </dgm:pt>
    <dgm:pt modelId="{D8D322D6-1F38-456D-B0C3-8D68E1510731}" type="parTrans" cxnId="{EA563A44-D38D-4437-A2D8-4215E9C8E9F2}">
      <dgm:prSet/>
      <dgm:spPr/>
      <dgm:t>
        <a:bodyPr/>
        <a:lstStyle/>
        <a:p>
          <a:endParaRPr lang="sl-SI"/>
        </a:p>
      </dgm:t>
    </dgm:pt>
    <dgm:pt modelId="{12B510E4-9247-4121-8FF8-A7725F7F6DD8}" type="sibTrans" cxnId="{EA563A44-D38D-4437-A2D8-4215E9C8E9F2}">
      <dgm:prSet/>
      <dgm:spPr/>
      <dgm:t>
        <a:bodyPr/>
        <a:lstStyle/>
        <a:p>
          <a:endParaRPr lang="sl-SI"/>
        </a:p>
      </dgm:t>
    </dgm:pt>
    <dgm:pt modelId="{A0E3B74C-7F64-483D-8412-77DFC16923E1}">
      <dgm:prSet phldrT="[besedilo]"/>
      <dgm:spPr/>
      <dgm:t>
        <a:bodyPr/>
        <a:lstStyle/>
        <a:p>
          <a:r>
            <a:rPr lang="sl-SI" dirty="0" smtClean="0"/>
            <a:t>Drugi mednarodni projekti</a:t>
          </a:r>
          <a:endParaRPr lang="sl-SI" dirty="0"/>
        </a:p>
      </dgm:t>
    </dgm:pt>
    <dgm:pt modelId="{09DF9026-7C6F-40B5-8FB6-0D76AB966C9D}" type="parTrans" cxnId="{130220BB-C3C2-4A96-A82E-DA60EAD612C9}">
      <dgm:prSet/>
      <dgm:spPr/>
      <dgm:t>
        <a:bodyPr/>
        <a:lstStyle/>
        <a:p>
          <a:endParaRPr lang="sl-SI"/>
        </a:p>
      </dgm:t>
    </dgm:pt>
    <dgm:pt modelId="{289399D6-B3D6-43B7-B220-D17C92F567C0}" type="sibTrans" cxnId="{130220BB-C3C2-4A96-A82E-DA60EAD612C9}">
      <dgm:prSet/>
      <dgm:spPr/>
      <dgm:t>
        <a:bodyPr/>
        <a:lstStyle/>
        <a:p>
          <a:endParaRPr lang="sl-SI"/>
        </a:p>
      </dgm:t>
    </dgm:pt>
    <dgm:pt modelId="{64DFD628-0956-448D-A38D-DBCE2D8D0560}">
      <dgm:prSet phldrT="[besedilo]"/>
      <dgm:spPr/>
      <dgm:t>
        <a:bodyPr/>
        <a:lstStyle/>
        <a:p>
          <a:r>
            <a:rPr lang="sl-SI" dirty="0" smtClean="0"/>
            <a:t>Tržna dejavnost</a:t>
          </a:r>
          <a:endParaRPr lang="sl-SI" dirty="0"/>
        </a:p>
      </dgm:t>
    </dgm:pt>
    <dgm:pt modelId="{1123E4C6-4141-4326-A911-048143449A1C}" type="parTrans" cxnId="{878BB92B-8632-413C-9393-63ADF61A5D57}">
      <dgm:prSet/>
      <dgm:spPr/>
      <dgm:t>
        <a:bodyPr/>
        <a:lstStyle/>
        <a:p>
          <a:endParaRPr lang="sl-SI"/>
        </a:p>
      </dgm:t>
    </dgm:pt>
    <dgm:pt modelId="{BA558E80-6E1C-4DF3-A2EA-9F6223CA7E96}" type="sibTrans" cxnId="{878BB92B-8632-413C-9393-63ADF61A5D57}">
      <dgm:prSet/>
      <dgm:spPr/>
      <dgm:t>
        <a:bodyPr/>
        <a:lstStyle/>
        <a:p>
          <a:endParaRPr lang="sl-SI"/>
        </a:p>
      </dgm:t>
    </dgm:pt>
    <dgm:pt modelId="{C531DB44-5BC9-4F50-9E15-49B4005C862F}" type="pres">
      <dgm:prSet presAssocID="{6DC1E6ED-8AE4-4556-8A04-D10AD23516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8253C60-8027-449E-B94B-F1CCC2A1ECC1}" type="pres">
      <dgm:prSet presAssocID="{E3B2D677-14E6-43DE-830E-E9DE4AA85912}" presName="parentLin" presStyleCnt="0"/>
      <dgm:spPr/>
    </dgm:pt>
    <dgm:pt modelId="{91CF4F7A-1CD2-4BC5-B282-2D617D7924C2}" type="pres">
      <dgm:prSet presAssocID="{E3B2D677-14E6-43DE-830E-E9DE4AA85912}" presName="parentLeftMargin" presStyleLbl="node1" presStyleIdx="0" presStyleCnt="4"/>
      <dgm:spPr/>
      <dgm:t>
        <a:bodyPr/>
        <a:lstStyle/>
        <a:p>
          <a:endParaRPr lang="sl-SI"/>
        </a:p>
      </dgm:t>
    </dgm:pt>
    <dgm:pt modelId="{6A53051A-1C26-4F1F-9816-FEFAB42FB43D}" type="pres">
      <dgm:prSet presAssocID="{E3B2D677-14E6-43DE-830E-E9DE4AA8591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0D1CBEE-59D0-4A77-AC5B-31A381490E30}" type="pres">
      <dgm:prSet presAssocID="{E3B2D677-14E6-43DE-830E-E9DE4AA85912}" presName="negativeSpace" presStyleCnt="0"/>
      <dgm:spPr/>
    </dgm:pt>
    <dgm:pt modelId="{EED70C22-6FCC-4C6E-9DFF-81DF16E8A32E}" type="pres">
      <dgm:prSet presAssocID="{E3B2D677-14E6-43DE-830E-E9DE4AA85912}" presName="childText" presStyleLbl="conFgAcc1" presStyleIdx="0" presStyleCnt="4">
        <dgm:presLayoutVars>
          <dgm:bulletEnabled val="1"/>
        </dgm:presLayoutVars>
      </dgm:prSet>
      <dgm:spPr>
        <a:solidFill>
          <a:srgbClr val="009BB2">
            <a:alpha val="90000"/>
          </a:srgbClr>
        </a:solidFill>
      </dgm:spPr>
    </dgm:pt>
    <dgm:pt modelId="{21DAE3F4-FF68-4428-B3CC-0B11E5A800DB}" type="pres">
      <dgm:prSet presAssocID="{0ECD25A3-AFDD-4868-948C-8E8311D7FD7B}" presName="spaceBetweenRectangles" presStyleCnt="0"/>
      <dgm:spPr/>
    </dgm:pt>
    <dgm:pt modelId="{A77725C5-D4CD-4A77-AF0B-5D6EE6661527}" type="pres">
      <dgm:prSet presAssocID="{2D34F073-9225-4A15-912B-22565BEF5D10}" presName="parentLin" presStyleCnt="0"/>
      <dgm:spPr/>
    </dgm:pt>
    <dgm:pt modelId="{A9502154-829C-470B-9E26-7229B0AFBD60}" type="pres">
      <dgm:prSet presAssocID="{2D34F073-9225-4A15-912B-22565BEF5D10}" presName="parentLeftMargin" presStyleLbl="node1" presStyleIdx="0" presStyleCnt="4"/>
      <dgm:spPr/>
      <dgm:t>
        <a:bodyPr/>
        <a:lstStyle/>
        <a:p>
          <a:endParaRPr lang="sl-SI"/>
        </a:p>
      </dgm:t>
    </dgm:pt>
    <dgm:pt modelId="{DE3D6BE0-ED9B-471F-B67D-A4CA758BFCDC}" type="pres">
      <dgm:prSet presAssocID="{2D34F073-9225-4A15-912B-22565BEF5D1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AB063E2-A6F4-46C2-972A-0E171F613AF1}" type="pres">
      <dgm:prSet presAssocID="{2D34F073-9225-4A15-912B-22565BEF5D10}" presName="negativeSpace" presStyleCnt="0"/>
      <dgm:spPr/>
    </dgm:pt>
    <dgm:pt modelId="{E85AC0DB-AC8E-4C50-B120-36383411783D}" type="pres">
      <dgm:prSet presAssocID="{2D34F073-9225-4A15-912B-22565BEF5D10}" presName="childText" presStyleLbl="conFgAcc1" presStyleIdx="1" presStyleCnt="4">
        <dgm:presLayoutVars>
          <dgm:bulletEnabled val="1"/>
        </dgm:presLayoutVars>
      </dgm:prSet>
      <dgm:spPr>
        <a:solidFill>
          <a:srgbClr val="009BB2">
            <a:alpha val="90000"/>
          </a:srgbClr>
        </a:solidFill>
      </dgm:spPr>
    </dgm:pt>
    <dgm:pt modelId="{E76EDA2C-EDA2-4073-92D3-CBEEC9D35B05}" type="pres">
      <dgm:prSet presAssocID="{12B510E4-9247-4121-8FF8-A7725F7F6DD8}" presName="spaceBetweenRectangles" presStyleCnt="0"/>
      <dgm:spPr/>
    </dgm:pt>
    <dgm:pt modelId="{9DEA567B-3613-4976-A157-CA54CDEC5A27}" type="pres">
      <dgm:prSet presAssocID="{A0E3B74C-7F64-483D-8412-77DFC16923E1}" presName="parentLin" presStyleCnt="0"/>
      <dgm:spPr/>
    </dgm:pt>
    <dgm:pt modelId="{0EF68911-B96B-4AD3-9128-8E55FF500F4A}" type="pres">
      <dgm:prSet presAssocID="{A0E3B74C-7F64-483D-8412-77DFC16923E1}" presName="parentLeftMargin" presStyleLbl="node1" presStyleIdx="1" presStyleCnt="4"/>
      <dgm:spPr/>
      <dgm:t>
        <a:bodyPr/>
        <a:lstStyle/>
        <a:p>
          <a:endParaRPr lang="sl-SI"/>
        </a:p>
      </dgm:t>
    </dgm:pt>
    <dgm:pt modelId="{CE03E294-9F6A-4B91-9C04-75A3D4E18C74}" type="pres">
      <dgm:prSet presAssocID="{A0E3B74C-7F64-483D-8412-77DFC16923E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2B7E443-48AB-443E-B12F-2D703AAFBE8D}" type="pres">
      <dgm:prSet presAssocID="{A0E3B74C-7F64-483D-8412-77DFC16923E1}" presName="negativeSpace" presStyleCnt="0"/>
      <dgm:spPr/>
    </dgm:pt>
    <dgm:pt modelId="{EBCCAC85-4A68-4421-AD12-B49B088A83CE}" type="pres">
      <dgm:prSet presAssocID="{A0E3B74C-7F64-483D-8412-77DFC16923E1}" presName="childText" presStyleLbl="conFgAcc1" presStyleIdx="2" presStyleCnt="4">
        <dgm:presLayoutVars>
          <dgm:bulletEnabled val="1"/>
        </dgm:presLayoutVars>
      </dgm:prSet>
      <dgm:spPr>
        <a:solidFill>
          <a:srgbClr val="009BB2">
            <a:alpha val="90000"/>
          </a:srgbClr>
        </a:solidFill>
      </dgm:spPr>
    </dgm:pt>
    <dgm:pt modelId="{090038F0-C15B-4E37-B62F-84570F39BE36}" type="pres">
      <dgm:prSet presAssocID="{289399D6-B3D6-43B7-B220-D17C92F567C0}" presName="spaceBetweenRectangles" presStyleCnt="0"/>
      <dgm:spPr/>
    </dgm:pt>
    <dgm:pt modelId="{E5AD88DA-0583-40D3-9B05-4E1E160F5525}" type="pres">
      <dgm:prSet presAssocID="{64DFD628-0956-448D-A38D-DBCE2D8D0560}" presName="parentLin" presStyleCnt="0"/>
      <dgm:spPr/>
    </dgm:pt>
    <dgm:pt modelId="{B8577718-6598-4578-A966-AF40568566A5}" type="pres">
      <dgm:prSet presAssocID="{64DFD628-0956-448D-A38D-DBCE2D8D0560}" presName="parentLeftMargin" presStyleLbl="node1" presStyleIdx="2" presStyleCnt="4"/>
      <dgm:spPr/>
      <dgm:t>
        <a:bodyPr/>
        <a:lstStyle/>
        <a:p>
          <a:endParaRPr lang="sl-SI"/>
        </a:p>
      </dgm:t>
    </dgm:pt>
    <dgm:pt modelId="{7CAE8B72-D6C3-49B2-8B2F-8AAE0F1D7CC1}" type="pres">
      <dgm:prSet presAssocID="{64DFD628-0956-448D-A38D-DBCE2D8D056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53B5EAF-C710-43D4-84C0-8C2CA8677EF7}" type="pres">
      <dgm:prSet presAssocID="{64DFD628-0956-448D-A38D-DBCE2D8D0560}" presName="negativeSpace" presStyleCnt="0"/>
      <dgm:spPr/>
    </dgm:pt>
    <dgm:pt modelId="{B1A7AC94-ABF9-4DC0-B4CC-04EC9A4C579B}" type="pres">
      <dgm:prSet presAssocID="{64DFD628-0956-448D-A38D-DBCE2D8D0560}" presName="childText" presStyleLbl="conFgAcc1" presStyleIdx="3" presStyleCnt="4">
        <dgm:presLayoutVars>
          <dgm:bulletEnabled val="1"/>
        </dgm:presLayoutVars>
      </dgm:prSet>
      <dgm:spPr>
        <a:solidFill>
          <a:srgbClr val="009BB2">
            <a:alpha val="90000"/>
          </a:srgbClr>
        </a:solidFill>
      </dgm:spPr>
    </dgm:pt>
  </dgm:ptLst>
  <dgm:cxnLst>
    <dgm:cxn modelId="{878BB92B-8632-413C-9393-63ADF61A5D57}" srcId="{6DC1E6ED-8AE4-4556-8A04-D10AD235161B}" destId="{64DFD628-0956-448D-A38D-DBCE2D8D0560}" srcOrd="3" destOrd="0" parTransId="{1123E4C6-4141-4326-A911-048143449A1C}" sibTransId="{BA558E80-6E1C-4DF3-A2EA-9F6223CA7E96}"/>
    <dgm:cxn modelId="{127EF058-8EBE-427E-AE08-5A9B8185F748}" type="presOf" srcId="{A0E3B74C-7F64-483D-8412-77DFC16923E1}" destId="{CE03E294-9F6A-4B91-9C04-75A3D4E18C74}" srcOrd="1" destOrd="0" presId="urn:microsoft.com/office/officeart/2005/8/layout/list1"/>
    <dgm:cxn modelId="{845325FA-2DA3-46C9-8208-A484A0488B72}" type="presOf" srcId="{64DFD628-0956-448D-A38D-DBCE2D8D0560}" destId="{7CAE8B72-D6C3-49B2-8B2F-8AAE0F1D7CC1}" srcOrd="1" destOrd="0" presId="urn:microsoft.com/office/officeart/2005/8/layout/list1"/>
    <dgm:cxn modelId="{6FAF8477-F781-41AA-8604-DD41EF8111A9}" type="presOf" srcId="{2D34F073-9225-4A15-912B-22565BEF5D10}" destId="{DE3D6BE0-ED9B-471F-B67D-A4CA758BFCDC}" srcOrd="1" destOrd="0" presId="urn:microsoft.com/office/officeart/2005/8/layout/list1"/>
    <dgm:cxn modelId="{E7CE0086-EAE0-4FD4-8BFD-ABC5B0C1621A}" type="presOf" srcId="{E3B2D677-14E6-43DE-830E-E9DE4AA85912}" destId="{91CF4F7A-1CD2-4BC5-B282-2D617D7924C2}" srcOrd="0" destOrd="0" presId="urn:microsoft.com/office/officeart/2005/8/layout/list1"/>
    <dgm:cxn modelId="{8749DACF-A814-465D-A045-6A457E1A1929}" type="presOf" srcId="{E3B2D677-14E6-43DE-830E-E9DE4AA85912}" destId="{6A53051A-1C26-4F1F-9816-FEFAB42FB43D}" srcOrd="1" destOrd="0" presId="urn:microsoft.com/office/officeart/2005/8/layout/list1"/>
    <dgm:cxn modelId="{EA563A44-D38D-4437-A2D8-4215E9C8E9F2}" srcId="{6DC1E6ED-8AE4-4556-8A04-D10AD235161B}" destId="{2D34F073-9225-4A15-912B-22565BEF5D10}" srcOrd="1" destOrd="0" parTransId="{D8D322D6-1F38-456D-B0C3-8D68E1510731}" sibTransId="{12B510E4-9247-4121-8FF8-A7725F7F6DD8}"/>
    <dgm:cxn modelId="{1DBA2AEA-9E18-46EC-A20B-66DD22A75E8A}" srcId="{6DC1E6ED-8AE4-4556-8A04-D10AD235161B}" destId="{E3B2D677-14E6-43DE-830E-E9DE4AA85912}" srcOrd="0" destOrd="0" parTransId="{B6AFB9FA-EC09-471A-971D-8D813C1B465B}" sibTransId="{0ECD25A3-AFDD-4868-948C-8E8311D7FD7B}"/>
    <dgm:cxn modelId="{04AF0632-7F0D-424E-B1CB-6D6B8646D949}" type="presOf" srcId="{A0E3B74C-7F64-483D-8412-77DFC16923E1}" destId="{0EF68911-B96B-4AD3-9128-8E55FF500F4A}" srcOrd="0" destOrd="0" presId="urn:microsoft.com/office/officeart/2005/8/layout/list1"/>
    <dgm:cxn modelId="{130220BB-C3C2-4A96-A82E-DA60EAD612C9}" srcId="{6DC1E6ED-8AE4-4556-8A04-D10AD235161B}" destId="{A0E3B74C-7F64-483D-8412-77DFC16923E1}" srcOrd="2" destOrd="0" parTransId="{09DF9026-7C6F-40B5-8FB6-0D76AB966C9D}" sibTransId="{289399D6-B3D6-43B7-B220-D17C92F567C0}"/>
    <dgm:cxn modelId="{E63518C9-E397-41D6-A456-B0A2E059B9C8}" type="presOf" srcId="{6DC1E6ED-8AE4-4556-8A04-D10AD235161B}" destId="{C531DB44-5BC9-4F50-9E15-49B4005C862F}" srcOrd="0" destOrd="0" presId="urn:microsoft.com/office/officeart/2005/8/layout/list1"/>
    <dgm:cxn modelId="{7DBE706B-4EBA-4083-8CE5-797B58C70273}" type="presOf" srcId="{2D34F073-9225-4A15-912B-22565BEF5D10}" destId="{A9502154-829C-470B-9E26-7229B0AFBD60}" srcOrd="0" destOrd="0" presId="urn:microsoft.com/office/officeart/2005/8/layout/list1"/>
    <dgm:cxn modelId="{3D07B121-5808-477B-9373-2DEEF545C43B}" type="presOf" srcId="{64DFD628-0956-448D-A38D-DBCE2D8D0560}" destId="{B8577718-6598-4578-A966-AF40568566A5}" srcOrd="0" destOrd="0" presId="urn:microsoft.com/office/officeart/2005/8/layout/list1"/>
    <dgm:cxn modelId="{1335A872-5458-460C-9A46-C6F87D9EAFF1}" type="presParOf" srcId="{C531DB44-5BC9-4F50-9E15-49B4005C862F}" destId="{18253C60-8027-449E-B94B-F1CCC2A1ECC1}" srcOrd="0" destOrd="0" presId="urn:microsoft.com/office/officeart/2005/8/layout/list1"/>
    <dgm:cxn modelId="{272E77B9-A124-471F-B8BF-69C394772F1E}" type="presParOf" srcId="{18253C60-8027-449E-B94B-F1CCC2A1ECC1}" destId="{91CF4F7A-1CD2-4BC5-B282-2D617D7924C2}" srcOrd="0" destOrd="0" presId="urn:microsoft.com/office/officeart/2005/8/layout/list1"/>
    <dgm:cxn modelId="{B45FF109-A53F-4EE2-A0F6-BD7E913C7531}" type="presParOf" srcId="{18253C60-8027-449E-B94B-F1CCC2A1ECC1}" destId="{6A53051A-1C26-4F1F-9816-FEFAB42FB43D}" srcOrd="1" destOrd="0" presId="urn:microsoft.com/office/officeart/2005/8/layout/list1"/>
    <dgm:cxn modelId="{3B90BCE7-CBDA-4278-8E81-D090356B7A4E}" type="presParOf" srcId="{C531DB44-5BC9-4F50-9E15-49B4005C862F}" destId="{00D1CBEE-59D0-4A77-AC5B-31A381490E30}" srcOrd="1" destOrd="0" presId="urn:microsoft.com/office/officeart/2005/8/layout/list1"/>
    <dgm:cxn modelId="{FE27895C-7BAD-461D-A170-5D255F514077}" type="presParOf" srcId="{C531DB44-5BC9-4F50-9E15-49B4005C862F}" destId="{EED70C22-6FCC-4C6E-9DFF-81DF16E8A32E}" srcOrd="2" destOrd="0" presId="urn:microsoft.com/office/officeart/2005/8/layout/list1"/>
    <dgm:cxn modelId="{08417860-B485-4751-AFB3-044076C5274F}" type="presParOf" srcId="{C531DB44-5BC9-4F50-9E15-49B4005C862F}" destId="{21DAE3F4-FF68-4428-B3CC-0B11E5A800DB}" srcOrd="3" destOrd="0" presId="urn:microsoft.com/office/officeart/2005/8/layout/list1"/>
    <dgm:cxn modelId="{5CA363D2-FA4A-4163-BA0D-18A50D4DDA2A}" type="presParOf" srcId="{C531DB44-5BC9-4F50-9E15-49B4005C862F}" destId="{A77725C5-D4CD-4A77-AF0B-5D6EE6661527}" srcOrd="4" destOrd="0" presId="urn:microsoft.com/office/officeart/2005/8/layout/list1"/>
    <dgm:cxn modelId="{78D077DE-80F3-4DA9-8D70-F1D99B2D4DED}" type="presParOf" srcId="{A77725C5-D4CD-4A77-AF0B-5D6EE6661527}" destId="{A9502154-829C-470B-9E26-7229B0AFBD60}" srcOrd="0" destOrd="0" presId="urn:microsoft.com/office/officeart/2005/8/layout/list1"/>
    <dgm:cxn modelId="{C8E1E05C-1A41-4D66-B92C-F9A52094585A}" type="presParOf" srcId="{A77725C5-D4CD-4A77-AF0B-5D6EE6661527}" destId="{DE3D6BE0-ED9B-471F-B67D-A4CA758BFCDC}" srcOrd="1" destOrd="0" presId="urn:microsoft.com/office/officeart/2005/8/layout/list1"/>
    <dgm:cxn modelId="{D48D14B6-8BCE-4CF9-A340-4F60ADB5C2F1}" type="presParOf" srcId="{C531DB44-5BC9-4F50-9E15-49B4005C862F}" destId="{FAB063E2-A6F4-46C2-972A-0E171F613AF1}" srcOrd="5" destOrd="0" presId="urn:microsoft.com/office/officeart/2005/8/layout/list1"/>
    <dgm:cxn modelId="{9E06D0BE-283C-45CB-830C-8B53DCD777CD}" type="presParOf" srcId="{C531DB44-5BC9-4F50-9E15-49B4005C862F}" destId="{E85AC0DB-AC8E-4C50-B120-36383411783D}" srcOrd="6" destOrd="0" presId="urn:microsoft.com/office/officeart/2005/8/layout/list1"/>
    <dgm:cxn modelId="{F390B6DC-6162-4F2C-B3DD-B905F17D01C5}" type="presParOf" srcId="{C531DB44-5BC9-4F50-9E15-49B4005C862F}" destId="{E76EDA2C-EDA2-4073-92D3-CBEEC9D35B05}" srcOrd="7" destOrd="0" presId="urn:microsoft.com/office/officeart/2005/8/layout/list1"/>
    <dgm:cxn modelId="{0A480957-A5BD-45A0-80FB-7F3938BC6755}" type="presParOf" srcId="{C531DB44-5BC9-4F50-9E15-49B4005C862F}" destId="{9DEA567B-3613-4976-A157-CA54CDEC5A27}" srcOrd="8" destOrd="0" presId="urn:microsoft.com/office/officeart/2005/8/layout/list1"/>
    <dgm:cxn modelId="{9DDF756C-B7A8-4D08-AF4C-70E4915530F3}" type="presParOf" srcId="{9DEA567B-3613-4976-A157-CA54CDEC5A27}" destId="{0EF68911-B96B-4AD3-9128-8E55FF500F4A}" srcOrd="0" destOrd="0" presId="urn:microsoft.com/office/officeart/2005/8/layout/list1"/>
    <dgm:cxn modelId="{840264B2-9D60-4E2A-98B8-633AF7F5EE70}" type="presParOf" srcId="{9DEA567B-3613-4976-A157-CA54CDEC5A27}" destId="{CE03E294-9F6A-4B91-9C04-75A3D4E18C74}" srcOrd="1" destOrd="0" presId="urn:microsoft.com/office/officeart/2005/8/layout/list1"/>
    <dgm:cxn modelId="{E1AE044B-152E-46F7-B1A3-C633479DB46B}" type="presParOf" srcId="{C531DB44-5BC9-4F50-9E15-49B4005C862F}" destId="{A2B7E443-48AB-443E-B12F-2D703AAFBE8D}" srcOrd="9" destOrd="0" presId="urn:microsoft.com/office/officeart/2005/8/layout/list1"/>
    <dgm:cxn modelId="{A0D1D98E-4CBA-4726-A3F9-7ED9F02A7AAB}" type="presParOf" srcId="{C531DB44-5BC9-4F50-9E15-49B4005C862F}" destId="{EBCCAC85-4A68-4421-AD12-B49B088A83CE}" srcOrd="10" destOrd="0" presId="urn:microsoft.com/office/officeart/2005/8/layout/list1"/>
    <dgm:cxn modelId="{41B4F4D5-2D2F-43F2-9FD6-5025399EC362}" type="presParOf" srcId="{C531DB44-5BC9-4F50-9E15-49B4005C862F}" destId="{090038F0-C15B-4E37-B62F-84570F39BE36}" srcOrd="11" destOrd="0" presId="urn:microsoft.com/office/officeart/2005/8/layout/list1"/>
    <dgm:cxn modelId="{A35B05D2-E931-4740-B523-467FEAB70827}" type="presParOf" srcId="{C531DB44-5BC9-4F50-9E15-49B4005C862F}" destId="{E5AD88DA-0583-40D3-9B05-4E1E160F5525}" srcOrd="12" destOrd="0" presId="urn:microsoft.com/office/officeart/2005/8/layout/list1"/>
    <dgm:cxn modelId="{6D54A455-1B8F-4E7D-8E66-672C119CFCED}" type="presParOf" srcId="{E5AD88DA-0583-40D3-9B05-4E1E160F5525}" destId="{B8577718-6598-4578-A966-AF40568566A5}" srcOrd="0" destOrd="0" presId="urn:microsoft.com/office/officeart/2005/8/layout/list1"/>
    <dgm:cxn modelId="{B89D1675-4F43-4933-B0BD-F831D5E953A7}" type="presParOf" srcId="{E5AD88DA-0583-40D3-9B05-4E1E160F5525}" destId="{7CAE8B72-D6C3-49B2-8B2F-8AAE0F1D7CC1}" srcOrd="1" destOrd="0" presId="urn:microsoft.com/office/officeart/2005/8/layout/list1"/>
    <dgm:cxn modelId="{50986702-C5EA-4014-8771-528BDA7618EC}" type="presParOf" srcId="{C531DB44-5BC9-4F50-9E15-49B4005C862F}" destId="{153B5EAF-C710-43D4-84C0-8C2CA8677EF7}" srcOrd="13" destOrd="0" presId="urn:microsoft.com/office/officeart/2005/8/layout/list1"/>
    <dgm:cxn modelId="{ED84074C-8D06-4EC0-8B19-1C5EFEC0E424}" type="presParOf" srcId="{C531DB44-5BC9-4F50-9E15-49B4005C862F}" destId="{B1A7AC94-ABF9-4DC0-B4CC-04EC9A4C579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70C22-6FCC-4C6E-9DFF-81DF16E8A32E}">
      <dsp:nvSpPr>
        <dsp:cNvPr id="0" name=""/>
        <dsp:cNvSpPr/>
      </dsp:nvSpPr>
      <dsp:spPr>
        <a:xfrm>
          <a:off x="0" y="412565"/>
          <a:ext cx="10288338" cy="680400"/>
        </a:xfrm>
        <a:prstGeom prst="rect">
          <a:avLst/>
        </a:prstGeom>
        <a:solidFill>
          <a:srgbClr val="009BB2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3051A-1C26-4F1F-9816-FEFAB42FB43D}">
      <dsp:nvSpPr>
        <dsp:cNvPr id="0" name=""/>
        <dsp:cNvSpPr/>
      </dsp:nvSpPr>
      <dsp:spPr>
        <a:xfrm>
          <a:off x="514416" y="14045"/>
          <a:ext cx="7201836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212" tIns="0" rIns="2722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/>
            <a:t>Programi v okviru redne dejavnosti (splošno andragoško usposabljanje in spopolnjevanje, posebne vloge v izobraževanju </a:t>
          </a:r>
          <a:r>
            <a:rPr lang="sl-SI" sz="2000" kern="1200" dirty="0" smtClean="0"/>
            <a:t>odraslih)</a:t>
          </a:r>
          <a:endParaRPr lang="sl-SI" sz="2000" kern="1200" dirty="0"/>
        </a:p>
      </dsp:txBody>
      <dsp:txXfrm>
        <a:off x="553324" y="52953"/>
        <a:ext cx="7124020" cy="719224"/>
      </dsp:txXfrm>
    </dsp:sp>
    <dsp:sp modelId="{E85AC0DB-AC8E-4C50-B120-36383411783D}">
      <dsp:nvSpPr>
        <dsp:cNvPr id="0" name=""/>
        <dsp:cNvSpPr/>
      </dsp:nvSpPr>
      <dsp:spPr>
        <a:xfrm>
          <a:off x="0" y="1637285"/>
          <a:ext cx="10288338" cy="680400"/>
        </a:xfrm>
        <a:prstGeom prst="rect">
          <a:avLst/>
        </a:prstGeom>
        <a:solidFill>
          <a:srgbClr val="009BB2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D6BE0-ED9B-471F-B67D-A4CA758BFCDC}">
      <dsp:nvSpPr>
        <dsp:cNvPr id="0" name=""/>
        <dsp:cNvSpPr/>
      </dsp:nvSpPr>
      <dsp:spPr>
        <a:xfrm>
          <a:off x="514416" y="1238765"/>
          <a:ext cx="7201836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212" tIns="0" rIns="27221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smtClean="0"/>
            <a:t>Programi, ki jih sofinancira EU iz ESS</a:t>
          </a:r>
          <a:endParaRPr lang="sl-SI" sz="2700" kern="1200" dirty="0"/>
        </a:p>
      </dsp:txBody>
      <dsp:txXfrm>
        <a:off x="553324" y="1277673"/>
        <a:ext cx="7124020" cy="719224"/>
      </dsp:txXfrm>
    </dsp:sp>
    <dsp:sp modelId="{EBCCAC85-4A68-4421-AD12-B49B088A83CE}">
      <dsp:nvSpPr>
        <dsp:cNvPr id="0" name=""/>
        <dsp:cNvSpPr/>
      </dsp:nvSpPr>
      <dsp:spPr>
        <a:xfrm>
          <a:off x="0" y="2862005"/>
          <a:ext cx="10288338" cy="680400"/>
        </a:xfrm>
        <a:prstGeom prst="rect">
          <a:avLst/>
        </a:prstGeom>
        <a:solidFill>
          <a:srgbClr val="009BB2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3E294-9F6A-4B91-9C04-75A3D4E18C74}">
      <dsp:nvSpPr>
        <dsp:cNvPr id="0" name=""/>
        <dsp:cNvSpPr/>
      </dsp:nvSpPr>
      <dsp:spPr>
        <a:xfrm>
          <a:off x="514416" y="2463485"/>
          <a:ext cx="7201836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212" tIns="0" rIns="27221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smtClean="0"/>
            <a:t>Drugi mednarodni projekti</a:t>
          </a:r>
          <a:endParaRPr lang="sl-SI" sz="2700" kern="1200" dirty="0"/>
        </a:p>
      </dsp:txBody>
      <dsp:txXfrm>
        <a:off x="553324" y="2502393"/>
        <a:ext cx="7124020" cy="719224"/>
      </dsp:txXfrm>
    </dsp:sp>
    <dsp:sp modelId="{B1A7AC94-ABF9-4DC0-B4CC-04EC9A4C579B}">
      <dsp:nvSpPr>
        <dsp:cNvPr id="0" name=""/>
        <dsp:cNvSpPr/>
      </dsp:nvSpPr>
      <dsp:spPr>
        <a:xfrm>
          <a:off x="0" y="4086725"/>
          <a:ext cx="10288338" cy="680400"/>
        </a:xfrm>
        <a:prstGeom prst="rect">
          <a:avLst/>
        </a:prstGeom>
        <a:solidFill>
          <a:srgbClr val="009BB2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E8B72-D6C3-49B2-8B2F-8AAE0F1D7CC1}">
      <dsp:nvSpPr>
        <dsp:cNvPr id="0" name=""/>
        <dsp:cNvSpPr/>
      </dsp:nvSpPr>
      <dsp:spPr>
        <a:xfrm>
          <a:off x="514416" y="3688205"/>
          <a:ext cx="7201836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212" tIns="0" rIns="27221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smtClean="0"/>
            <a:t>Tržna dejavnost</a:t>
          </a:r>
          <a:endParaRPr lang="sl-SI" sz="2700" kern="1200" dirty="0"/>
        </a:p>
      </dsp:txBody>
      <dsp:txXfrm>
        <a:off x="553324" y="3727113"/>
        <a:ext cx="7124020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0C237-BADA-4B13-9A79-0DA87D15151D}" type="datetimeFigureOut">
              <a:rPr lang="sl-SI" smtClean="0"/>
              <a:t>29.05.2024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8352F-F31A-4792-A23C-CDCB677407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447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352F-F31A-4792-A23C-CDCB6774079C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487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F8DD2-27DA-4E1D-8D38-6128C6C90236}" type="slidenum">
              <a:rPr kumimoji="0" lang="en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3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lika 142">
            <a:extLst>
              <a:ext uri="{FF2B5EF4-FFF2-40B4-BE49-F238E27FC236}">
                <a16:creationId xmlns:a16="http://schemas.microsoft.com/office/drawing/2014/main" id="{D234F222-DED6-A061-DDF8-52DAE36C02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CDB2A38-C950-6428-BDC6-12F69BEFCC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66545" y="2104556"/>
            <a:ext cx="8073957" cy="2129883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9BB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307F0EF-7AF8-D0AA-D605-49D796D3F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6545" y="4234439"/>
            <a:ext cx="8073957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063B503-C4AF-15CA-C006-5F2351E3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BCCE-38DF-47B4-810F-64665E64FC7B}" type="datetimeFigureOut">
              <a:rPr lang="sl-SI" smtClean="0"/>
              <a:t>29.05.2024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0308B5B-AE9F-5983-DFA5-55CB5501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AB311-2DE9-ACF9-1EF7-41FCA789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A50-A41D-4B4D-819B-FA9369876F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875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B2B0FD-EB6C-F41C-0304-42CE9F0B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DCE3100-0D02-22AA-A6F5-8C2B4BEAC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C3B2B73-6621-EEDA-BD31-27560866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BCCE-38DF-47B4-810F-64665E64FC7B}" type="datetimeFigureOut">
              <a:rPr lang="sl-SI" smtClean="0"/>
              <a:t>29.05.2024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CDB431C-AEBB-0EA9-8019-CD1F2AEB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090B1DA-ED57-97DC-FF0D-143A9BF4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A50-A41D-4B4D-819B-FA9369876F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278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85206E8-454C-D9C2-EE47-64A212E9A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43463"/>
            <a:ext cx="2628900" cy="5633499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E12FB1B-ABED-B90C-58DB-D1BB2A314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43463"/>
            <a:ext cx="7734300" cy="56335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99D7750-1654-5BDF-9D46-3BCB28AC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BCCE-38DF-47B4-810F-64665E64FC7B}" type="datetimeFigureOut">
              <a:rPr lang="sl-SI" smtClean="0"/>
              <a:t>29.05.2024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730879-7DB7-3CBD-E959-271BCD26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FFCC710-ABFC-FE2F-7F66-396F815C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A50-A41D-4B4D-819B-FA9369876F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082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C5074D-61CB-AD61-D31A-E64D7E7D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FB3CBE-4C66-A173-6EC2-C035A83F6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4A2BB6B-82BF-E6D9-904F-7D9F2875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BCCE-38DF-47B4-810F-64665E64FC7B}" type="datetimeFigureOut">
              <a:rPr lang="sl-SI" smtClean="0"/>
              <a:t>29.05.2024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0C61E1D-85D1-A3D8-90F0-104C9640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90043A4-39AE-3CAF-F3EF-BA3B5CF2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A50-A41D-4B4D-819B-FA9369876F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338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11DC17-3FE3-038D-A3CB-96911F64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3BBA25A-BCB8-C126-88C3-FD44F80DF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61B8B87-33E9-34CA-185B-9C4C034F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BCCE-38DF-47B4-810F-64665E64FC7B}" type="datetimeFigureOut">
              <a:rPr lang="sl-SI" smtClean="0"/>
              <a:t>29.05.2024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8678EB9-7794-14AB-B733-64BCDEF7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A77CAD7-3508-7819-6973-61C172F2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A50-A41D-4B4D-819B-FA9369876F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867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530015-B344-331D-34A5-DB65ECF9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F06D9B-023E-A379-A562-763E58D24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527" y="1316483"/>
            <a:ext cx="5847273" cy="486048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731F0B9-F695-43F8-BB40-D6AEAFF6E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16483"/>
            <a:ext cx="5749505" cy="486048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A7BFEBE-1B5B-2A40-329C-C6905733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BCCE-38DF-47B4-810F-64665E64FC7B}" type="datetimeFigureOut">
              <a:rPr lang="sl-SI" smtClean="0"/>
              <a:t>29.05.2024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A434690-B09B-51DD-3110-29978741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1DC1577-C787-3112-8055-CAB9D2E6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A50-A41D-4B4D-819B-FA9369876F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199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287324-D766-3EDD-AEE9-EE674B5E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60" y="365125"/>
            <a:ext cx="11680166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E95E7AC-33EF-90D5-8F6E-5B85E247F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660" y="1681163"/>
            <a:ext cx="57819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A9F4B3E-CC79-638C-C8FA-E091A8750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660" y="2505075"/>
            <a:ext cx="5781915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FE72EB4-6325-8082-5718-2970EE708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236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58EDBB1-E661-A546-DBC3-1898A01E8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23626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240721F-8EB6-87F2-D2DB-760FFF6E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BCCE-38DF-47B4-810F-64665E64FC7B}" type="datetimeFigureOut">
              <a:rPr lang="sl-SI" smtClean="0"/>
              <a:t>29.05.2024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4D8286B-97ED-68E6-DDA8-EB996DDAF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04CB290-FD98-FE3B-4C27-1917F2A1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A50-A41D-4B4D-819B-FA9369876F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223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3F887D-D2F6-AAFD-2C03-92AC4644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632CED5-20ED-AF54-CDF3-2B0CFE16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BCCE-38DF-47B4-810F-64665E64FC7B}" type="datetimeFigureOut">
              <a:rPr lang="sl-SI" smtClean="0"/>
              <a:t>29.05.2024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78E40C0-AB72-7E80-D408-9716DFDC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8514770-C117-96F9-0F06-2C2F321C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A50-A41D-4B4D-819B-FA9369876F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208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29BFF2E-9593-0A7A-57BA-5C76149A2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BCCE-38DF-47B4-810F-64665E64FC7B}" type="datetimeFigureOut">
              <a:rPr lang="sl-SI" smtClean="0"/>
              <a:t>29.05.2024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3D75FD9-C088-152A-D4AC-8FF40F02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D4B579D-8541-662F-6AD9-675EB334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A50-A41D-4B4D-819B-FA9369876F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003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B1BBB5-0A9E-543F-B70A-DF9614E2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12" y="457200"/>
            <a:ext cx="4398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941295A-BC8D-EB00-81D4-C52DA308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6350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A8F2524-BB5C-CED0-3D4F-CB6C49C1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3812" y="2057400"/>
            <a:ext cx="4398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D85FAFA-1053-0B94-1550-7E75E508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BCCE-38DF-47B4-810F-64665E64FC7B}" type="datetimeFigureOut">
              <a:rPr lang="sl-SI" smtClean="0"/>
              <a:t>29.05.2024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5264CFC-CB2F-79E8-1EFD-EE245303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13A8A9A-87A5-8D64-E299-790AB03C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A50-A41D-4B4D-819B-FA9369876F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515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DD0C7A-ED44-78CF-BD53-DFCAF848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457200"/>
            <a:ext cx="443559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82AA478-4044-B96C-BE62-22B307C5D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77C235E-4579-053E-E8FB-96365FCEA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430" y="2057400"/>
            <a:ext cx="443559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F9B44FD-00D8-B7A9-3C72-AA100CA4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BCCE-38DF-47B4-810F-64665E64FC7B}" type="datetimeFigureOut">
              <a:rPr lang="sl-SI" smtClean="0"/>
              <a:t>29.05.2024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78AAE8A-528C-A84C-5709-A54D5C50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2A86A81-9DAA-5DA1-9780-D4BAAD15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A50-A41D-4B4D-819B-FA9369876F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545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150B653-C806-0ABA-98A2-B1C8F99A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7" y="567576"/>
            <a:ext cx="11749178" cy="569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75F514B-7209-D054-EA6A-6F9708D8A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527" y="1316484"/>
            <a:ext cx="11749177" cy="486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14B19AA-1196-7CC8-A850-9C8BEECF7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BCCE-38DF-47B4-810F-64665E64FC7B}" type="datetimeFigureOut">
              <a:rPr lang="sl-SI" smtClean="0"/>
              <a:t>29.05.2024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66931AA-317E-97DE-81E6-AA9969803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7121BBF-952F-9EE2-32DC-9ACF5C53F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20A50-A41D-4B4D-819B-FA9369876F9D}" type="slidenum">
              <a:rPr lang="sl-SI" smtClean="0"/>
              <a:t>‹#›</a:t>
            </a:fld>
            <a:endParaRPr lang="sl-SI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6ACE54D-E068-D203-A3E5-8C2951C58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28" b="20851"/>
          <a:stretch/>
        </p:blipFill>
        <p:spPr>
          <a:xfrm rot="10800000">
            <a:off x="0" y="0"/>
            <a:ext cx="12192000" cy="21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9BB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milena.zoric.frantar@acs.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DE17A0-3E9E-47AA-9ED9-16D6B614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567576"/>
            <a:ext cx="11474030" cy="56952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4400" dirty="0"/>
              <a:t>Katere svoje spretnosti želite okrepiti</a:t>
            </a:r>
            <a:r>
              <a:rPr lang="sl-SI" sz="4400" dirty="0" smtClean="0"/>
              <a:t>?</a:t>
            </a:r>
            <a:endParaRPr lang="sl-SI" sz="4400" kern="100" dirty="0">
              <a:effectLst/>
              <a:ea typeface="Aptos" panose="020B00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202" y="2966785"/>
            <a:ext cx="4170025" cy="20850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734" y="1705707"/>
            <a:ext cx="3726473" cy="3726473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1329529" y="1283621"/>
            <a:ext cx="3502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 err="1" smtClean="0">
                <a:solidFill>
                  <a:srgbClr val="F08500"/>
                </a:solidFill>
                <a:latin typeface="MentiText"/>
              </a:rPr>
              <a:t>Menti</a:t>
            </a:r>
            <a:r>
              <a:rPr lang="sl-SI" sz="3200" b="1" dirty="0" smtClean="0">
                <a:solidFill>
                  <a:srgbClr val="F08500"/>
                </a:solidFill>
                <a:latin typeface="MentiText"/>
              </a:rPr>
              <a:t>: 3178 </a:t>
            </a:r>
            <a:r>
              <a:rPr lang="sl-SI" sz="3200" b="1" dirty="0">
                <a:solidFill>
                  <a:srgbClr val="F08500"/>
                </a:solidFill>
                <a:latin typeface="MentiText"/>
              </a:rPr>
              <a:t>3653</a:t>
            </a:r>
            <a:r>
              <a:rPr lang="sl-SI" dirty="0">
                <a:solidFill>
                  <a:srgbClr val="F08500"/>
                </a:solidFill>
                <a:latin typeface="MentiText"/>
              </a:rPr>
              <a:t> </a:t>
            </a:r>
            <a:endParaRPr lang="sl-SI" dirty="0">
              <a:solidFill>
                <a:srgbClr val="F0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1"/>
    </mc:Choice>
    <mc:Fallback xmlns="">
      <p:transition spd="slow" advTm="1262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DE17A0-3E9E-47AA-9ED9-16D6B614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7" y="567576"/>
            <a:ext cx="11749178" cy="1154294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spcAft>
                <a:spcPts val="600"/>
              </a:spcAft>
            </a:pPr>
            <a:r>
              <a:rPr lang="sl-SI" sz="4400" spc="-40" dirty="0" smtClean="0">
                <a:effectLst/>
                <a:ea typeface="Times New Roman" panose="02020603050405020304" pitchFamily="18" charset="0"/>
              </a:rPr>
              <a:t>Izobraževalne dejavnosti Andragoškega centra Slovenije</a:t>
            </a:r>
            <a:endParaRPr lang="sl-SI" sz="4400" spc="-4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635" y="3025948"/>
            <a:ext cx="2889754" cy="1194920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0E41AE2-53FC-9F76-520F-21511EE6728B}"/>
              </a:ext>
            </a:extLst>
          </p:cNvPr>
          <p:cNvSpPr txBox="1"/>
          <p:nvPr/>
        </p:nvSpPr>
        <p:spPr>
          <a:xfrm>
            <a:off x="5133974" y="1137095"/>
            <a:ext cx="6715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8727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en-SI" sz="3200" dirty="0">
              <a:latin typeface="Century Gothic" panose="020B0502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837" y="3117396"/>
            <a:ext cx="2694666" cy="10120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184" y="2952790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DE17A0-3E9E-47AA-9ED9-16D6B614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726125"/>
            <a:ext cx="8500696" cy="1420175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spcAft>
                <a:spcPts val="600"/>
              </a:spcAft>
            </a:pPr>
            <a:r>
              <a:rPr lang="sl-SI" sz="4400" spc="-40" dirty="0" smtClean="0">
                <a:ea typeface="Times New Roman" panose="02020603050405020304" pitchFamily="18" charset="0"/>
              </a:rPr>
              <a:t>Andragoško spopolnjevanje</a:t>
            </a:r>
            <a:r>
              <a:rPr lang="sl-SI" sz="4400" spc="-40" dirty="0">
                <a:effectLst/>
                <a:ea typeface="Times New Roman" panose="02020603050405020304" pitchFamily="18" charset="0"/>
              </a:rPr>
              <a:t/>
            </a:r>
            <a:br>
              <a:rPr lang="sl-SI" sz="4400" spc="-40" dirty="0">
                <a:effectLst/>
                <a:ea typeface="Times New Roman" panose="02020603050405020304" pitchFamily="18" charset="0"/>
              </a:rPr>
            </a:br>
            <a:endParaRPr lang="sl-SI" sz="4400" spc="-4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0562326"/>
              </p:ext>
            </p:extLst>
          </p:nvPr>
        </p:nvGraphicFramePr>
        <p:xfrm>
          <a:off x="886593" y="1645920"/>
          <a:ext cx="10288338" cy="478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6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DE17A0-3E9E-47AA-9ED9-16D6B614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sl-SI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r>
              <a:rPr lang="sl-SI" sz="4400" dirty="0" smtClean="0">
                <a:effectLst/>
                <a:latin typeface="Arial"/>
                <a:ea typeface="Times New Roman" panose="02020603050405020304" pitchFamily="18" charset="0"/>
                <a:cs typeface="Arial"/>
              </a:rPr>
              <a:t>Sodobni pristopi k učenju in poučevanju</a:t>
            </a:r>
            <a:endParaRPr lang="sl-SI" sz="4400" i="1" dirty="0"/>
          </a:p>
        </p:txBody>
      </p:sp>
      <p:sp>
        <p:nvSpPr>
          <p:cNvPr id="8" name="Označba mesta besedila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" name="Označba mesta vsebine 11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9" y="1853227"/>
            <a:ext cx="5781915" cy="4336436"/>
          </a:xfrm>
        </p:spPr>
      </p:pic>
      <p:sp>
        <p:nvSpPr>
          <p:cNvPr id="10" name="Označba mesta besedil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Označba mesta vsebine 10"/>
          <p:cNvSpPr>
            <a:spLocks noGrp="1"/>
          </p:cNvSpPr>
          <p:nvPr>
            <p:ph sz="quarter" idx="4"/>
          </p:nvPr>
        </p:nvSpPr>
        <p:spPr>
          <a:xfrm>
            <a:off x="6631806" y="2507582"/>
            <a:ext cx="4580626" cy="3684588"/>
          </a:xfrm>
        </p:spPr>
        <p:txBody>
          <a:bodyPr/>
          <a:lstStyle/>
          <a:p>
            <a:pPr marL="0" indent="0" algn="ctr">
              <a:buNone/>
            </a:pPr>
            <a:r>
              <a:rPr lang="sl-SI" sz="6000" dirty="0">
                <a:solidFill>
                  <a:srgbClr val="009BB2"/>
                </a:solidFill>
              </a:rPr>
              <a:t>„</a:t>
            </a:r>
          </a:p>
          <a:p>
            <a:pPr marL="0" indent="0">
              <a:buNone/>
            </a:pPr>
            <a:r>
              <a:rPr lang="sl-SI" dirty="0">
                <a:solidFill>
                  <a:srgbClr val="009BB2"/>
                </a:solidFill>
              </a:rPr>
              <a:t>Moja pričakovanja so bila izpolnjena.</a:t>
            </a:r>
          </a:p>
          <a:p>
            <a:endParaRPr lang="sl-SI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58D2322-2162-114B-36E0-B571BC04C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038" y="3089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3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400" dirty="0" smtClean="0"/>
              <a:t>Samozavesten in uspešen javni nastop</a:t>
            </a:r>
            <a:endParaRPr lang="sl-SI" sz="440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050181"/>
            <a:ext cx="6971185" cy="3924695"/>
          </a:xfrm>
        </p:spPr>
      </p:pic>
      <p:sp>
        <p:nvSpPr>
          <p:cNvPr id="6" name="Označba mesta besedil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sz="quarter" idx="4"/>
          </p:nvPr>
        </p:nvSpPr>
        <p:spPr>
          <a:xfrm>
            <a:off x="7700210" y="2505075"/>
            <a:ext cx="4195615" cy="3684588"/>
          </a:xfrm>
        </p:spPr>
        <p:txBody>
          <a:bodyPr/>
          <a:lstStyle/>
          <a:p>
            <a:pPr marL="0" indent="0" algn="ctr">
              <a:buNone/>
            </a:pPr>
            <a:r>
              <a:rPr lang="sl-SI" sz="6000" dirty="0">
                <a:solidFill>
                  <a:srgbClr val="009BB2"/>
                </a:solidFill>
              </a:rPr>
              <a:t>„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9BB2"/>
                </a:solidFill>
              </a:rPr>
              <a:t>Spopolnjevanje </a:t>
            </a:r>
            <a:r>
              <a:rPr lang="sl-SI" dirty="0">
                <a:solidFill>
                  <a:srgbClr val="009BB2"/>
                </a:solidFill>
              </a:rPr>
              <a:t>je bilo izredno dragoceno z vidika mreženja in izmenjave izkušenj.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101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400" dirty="0" smtClean="0"/>
              <a:t>Učne metode in tehnike v izobraževanju odraslih</a:t>
            </a:r>
            <a:endParaRPr lang="sl-SI" sz="44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vsebin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značba mesta vsebine 7"/>
          <p:cNvSpPr>
            <a:spLocks noGrp="1"/>
          </p:cNvSpPr>
          <p:nvPr>
            <p:ph sz="quarter" idx="4"/>
          </p:nvPr>
        </p:nvSpPr>
        <p:spPr>
          <a:xfrm>
            <a:off x="7892716" y="2505075"/>
            <a:ext cx="3598848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6000" dirty="0" smtClean="0">
                <a:solidFill>
                  <a:srgbClr val="009BB2"/>
                </a:solidFill>
              </a:rPr>
              <a:t>„</a:t>
            </a:r>
          </a:p>
          <a:p>
            <a:pPr marL="0" indent="0" algn="ctr">
              <a:buNone/>
            </a:pPr>
            <a:r>
              <a:rPr lang="sl-SI" dirty="0">
                <a:solidFill>
                  <a:srgbClr val="009BB2"/>
                </a:solidFill>
              </a:rPr>
              <a:t>Super se mi zdi, da smo delali na konkretnih primerih.</a:t>
            </a:r>
          </a:p>
          <a:p>
            <a:pPr marL="0" indent="0" algn="ctr">
              <a:buNone/>
            </a:pPr>
            <a:endParaRPr lang="sl-SI" sz="1400" dirty="0">
              <a:solidFill>
                <a:srgbClr val="009BB2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5659" y="1764506"/>
            <a:ext cx="6784975" cy="41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400" dirty="0" smtClean="0"/>
              <a:t>Komunikacija in reševanje konfliktnih situacij</a:t>
            </a:r>
            <a:endParaRPr lang="sl-SI" sz="4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354" y="2100671"/>
            <a:ext cx="5846762" cy="3291658"/>
          </a:xfrm>
          <a:prstGeom prst="rect">
            <a:avLst/>
          </a:prstGeom>
        </p:spPr>
      </p:pic>
      <p:sp>
        <p:nvSpPr>
          <p:cNvPr id="5" name="Označba mesta vsebine 4"/>
          <p:cNvSpPr>
            <a:spLocks noGrp="1"/>
          </p:cNvSpPr>
          <p:nvPr>
            <p:ph sz="half" idx="2"/>
          </p:nvPr>
        </p:nvSpPr>
        <p:spPr>
          <a:xfrm>
            <a:off x="6805061" y="2204189"/>
            <a:ext cx="4702757" cy="3188140"/>
          </a:xfrm>
        </p:spPr>
        <p:txBody>
          <a:bodyPr/>
          <a:lstStyle/>
          <a:p>
            <a:pPr marL="0" indent="0" algn="ctr">
              <a:buNone/>
            </a:pPr>
            <a:r>
              <a:rPr lang="sl-SI" sz="6000" dirty="0">
                <a:solidFill>
                  <a:srgbClr val="009BB2"/>
                </a:solidFill>
              </a:rPr>
              <a:t>„</a:t>
            </a:r>
          </a:p>
          <a:p>
            <a:pPr marL="0" indent="0" algn="ctr">
              <a:buNone/>
            </a:pPr>
            <a:r>
              <a:rPr lang="sl-SI" dirty="0">
                <a:solidFill>
                  <a:srgbClr val="009BB2"/>
                </a:solidFill>
              </a:rPr>
              <a:t>Praviloma so vsa izobraževanja, ki jih organizirate na ACS, odlično </a:t>
            </a:r>
            <a:r>
              <a:rPr lang="sl-SI" dirty="0" smtClean="0">
                <a:solidFill>
                  <a:srgbClr val="009BB2"/>
                </a:solidFill>
              </a:rPr>
              <a:t>pripravljena.</a:t>
            </a:r>
            <a:endParaRPr lang="sl-SI" dirty="0">
              <a:solidFill>
                <a:srgbClr val="009B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400" dirty="0" smtClean="0"/>
              <a:t>Več informacij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Milena Zorič Frantar: </a:t>
            </a:r>
            <a:r>
              <a:rPr lang="sl-SI" dirty="0">
                <a:solidFill>
                  <a:srgbClr val="009BB2"/>
                </a:solidFill>
                <a:hlinkClick r:id="rId2"/>
              </a:rPr>
              <a:t>milena.zoric.frantar@acs.si</a:t>
            </a:r>
            <a:r>
              <a:rPr lang="sl-SI" dirty="0" smtClean="0">
                <a:solidFill>
                  <a:srgbClr val="009BB2"/>
                </a:solidFill>
              </a:rPr>
              <a:t> 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>
                <a:solidFill>
                  <a:srgbClr val="009BB2"/>
                </a:solidFill>
              </a:rPr>
              <a:t>Andragoški center Slovenije			Andragoško spopolnjevanje</a:t>
            </a:r>
            <a:endParaRPr lang="sl-SI" dirty="0">
              <a:solidFill>
                <a:srgbClr val="009BB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59" y="2905911"/>
            <a:ext cx="2682472" cy="26824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254" y="2905911"/>
            <a:ext cx="2834886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 junija se pustite zapeljati v branje</a:t>
            </a:r>
            <a:endParaRPr lang="sl-SI" dirty="0"/>
          </a:p>
        </p:txBody>
      </p:sp>
      <p:pic>
        <p:nvPicPr>
          <p:cNvPr id="1026" name="Picture 2" descr="Morda je slika naslednjega: besedilo, ki pravi »T TEDNI V 2 2 2 VSEŽIVLJENJSKEGA U 4 UČENJA 29LET Slovenija, učeča se dežela 10. maj-1 junij 2024 Parada učenja:2 22. 2. maj 2024 28. Andragoški kolokvij Zapeljani branje 4. junij 2024, Andragoški center Slovenije, Ulica Ambrožiča Novljana 5, Ljubljana, in po spletu (Zoom) https://vu.acs.si/ak2024 PISMNOST PISM NOST PISM PISMENOST NOST NMSB NMSB'24 *24 O REPABUNASLOVENIA SLOVENIA MINISTRSTVOZ AVZCOJO PINSTRSTIOZANICOJONG งสอนสาออผ้ริวอดอองรัง (20BRA2EVANE«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19" y="1316038"/>
            <a:ext cx="4860925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3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s7tdpkug6166emoit2mzd7zjoxbs7t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D64B601C9FD8468147D4A7A70CBD63" ma:contentTypeVersion="14" ma:contentTypeDescription="Ustvari nov dokument." ma:contentTypeScope="" ma:versionID="5e314c5481ed1fd99e12f168839ca8c2">
  <xsd:schema xmlns:xsd="http://www.w3.org/2001/XMLSchema" xmlns:xs="http://www.w3.org/2001/XMLSchema" xmlns:p="http://schemas.microsoft.com/office/2006/metadata/properties" xmlns:ns2="53e36303-6f32-45a6-a5a3-d4dbd6e47668" xmlns:ns3="d92c40f2-0b62-4579-bb99-a2e8a3b5d306" targetNamespace="http://schemas.microsoft.com/office/2006/metadata/properties" ma:root="true" ma:fieldsID="0021a1bf73b7d1c9d6922fefd3fa2150" ns2:_="" ns3:_="">
    <xsd:import namespace="53e36303-6f32-45a6-a5a3-d4dbd6e47668"/>
    <xsd:import namespace="d92c40f2-0b62-4579-bb99-a2e8a3b5d3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36303-6f32-45a6-a5a3-d4dbd6e47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Oznake slike" ma:readOnly="false" ma:fieldId="{5cf76f15-5ced-4ddc-b409-7134ff3c332f}" ma:taxonomyMulti="true" ma:sspId="54a31929-6ae9-4916-b637-4143cabd02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c40f2-0b62-4579-bb99-a2e8a3b5d3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6f145b0-d0b1-4d91-8098-b3bd0f4dbe70}" ma:internalName="TaxCatchAll" ma:showField="CatchAllData" ma:web="d92c40f2-0b62-4579-bb99-a2e8a3b5d3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2c40f2-0b62-4579-bb99-a2e8a3b5d306" xsi:nil="true"/>
    <lcf76f155ced4ddcb4097134ff3c332f xmlns="53e36303-6f32-45a6-a5a3-d4dbd6e4766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BCE6BA-1DFA-4E15-BAE1-6789E3976D3B}">
  <ds:schemaRefs>
    <ds:schemaRef ds:uri="53e36303-6f32-45a6-a5a3-d4dbd6e47668"/>
    <ds:schemaRef ds:uri="d92c40f2-0b62-4579-bb99-a2e8a3b5d3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EEA73E-27CB-4891-A5A2-5A21D8B625DB}">
  <ds:schemaRefs>
    <ds:schemaRef ds:uri="http://www.w3.org/XML/1998/namespace"/>
    <ds:schemaRef ds:uri="d92c40f2-0b62-4579-bb99-a2e8a3b5d306"/>
    <ds:schemaRef ds:uri="http://purl.org/dc/elements/1.1/"/>
    <ds:schemaRef ds:uri="53e36303-6f32-45a6-a5a3-d4dbd6e47668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1708D6B-7C29-4FA5-B09E-A127D78095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150</Words>
  <Application>Microsoft Office PowerPoint</Application>
  <PresentationFormat>Širokozaslonsko</PresentationFormat>
  <Paragraphs>28</Paragraphs>
  <Slides>9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Century Gothic</vt:lpstr>
      <vt:lpstr>MentiText</vt:lpstr>
      <vt:lpstr>Times New Roman</vt:lpstr>
      <vt:lpstr>Officeova tema</vt:lpstr>
      <vt:lpstr>Katere svoje spretnosti želite okrepiti?</vt:lpstr>
      <vt:lpstr>Izobraževalne dejavnosti Andragoškega centra Slovenije</vt:lpstr>
      <vt:lpstr>Andragoško spopolnjevanje </vt:lpstr>
      <vt:lpstr> Sodobni pristopi k učenju in poučevanju</vt:lpstr>
      <vt:lpstr>Samozavesten in uspešen javni nastop</vt:lpstr>
      <vt:lpstr>Učne metode in tehnike v izobraževanju odraslih</vt:lpstr>
      <vt:lpstr>Komunikacija in reševanje konfliktnih situacij</vt:lpstr>
      <vt:lpstr>Več informacij</vt:lpstr>
      <vt:lpstr>4. junija se pustite zapeljati v branje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Spretnosti za vse / Skills for all</dc:title>
  <dc:creator>ACS</dc:creator>
  <cp:lastModifiedBy>Ana Peklenik</cp:lastModifiedBy>
  <cp:revision>10</cp:revision>
  <cp:lastPrinted>2024-04-15T12:41:10Z</cp:lastPrinted>
  <dcterms:created xsi:type="dcterms:W3CDTF">2023-05-16T04:08:28Z</dcterms:created>
  <dcterms:modified xsi:type="dcterms:W3CDTF">2024-05-29T11:32:33Z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0x0101005AD64B601C9FD8468147D4A7A70CBD63</vt:lpwstr>
  </property>
  <property fmtid="{D5CDD505-2E9C-101B-9397-08002B2CF9AE}" pid="3" name="MediaServiceImageTags">
    <vt:lpwstr/>
  </property>
</Properties>
</file>